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12.jpeg" ContentType="image/jpeg"/>
  <Override PartName="/ppt/media/image7.jpeg" ContentType="image/jpeg"/>
  <Override PartName="/ppt/media/hdphoto1.wdp" ContentType="image/vnd.ms-photo"/>
  <Override PartName="/ppt/media/image3.jpeg" ContentType="image/jpeg"/>
  <Override PartName="/ppt/media/image6.png" ContentType="image/png"/>
  <Override PartName="/ppt/media/image5.jpeg" ContentType="image/jpeg"/>
  <Override PartName="/ppt/media/image10.jpeg" ContentType="image/jpeg"/>
  <Override PartName="/ppt/media/image4.png" ContentType="image/png"/>
  <Override PartName="/ppt/media/image8.png" ContentType="image/png"/>
  <Override PartName="/ppt/media/image13.png" ContentType="image/png"/>
  <Override PartName="/ppt/media/hdphoto2.wdp" ContentType="image/vnd.ms-photo"/>
  <Override PartName="/ppt/media/image9.png" ContentType="image/png"/>
  <Override PartName="/ppt/media/image14.png" ContentType="image/png"/>
  <Override PartName="/ppt/media/image11.jpeg" ContentType="image/jpe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5102c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Graphic 7" descr=""/>
          <p:cNvPicPr/>
          <p:nvPr/>
        </p:nvPicPr>
        <p:blipFill>
          <a:blip r:embed="rId2"/>
          <a:stretch/>
        </p:blipFill>
        <p:spPr>
          <a:xfrm>
            <a:off x="343800" y="257400"/>
            <a:ext cx="1189440" cy="5799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8" descr="A group of people looking at a computer&#10;&#10;Description automatically generated with medium confidence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520" t="0" r="40740" b="0"/>
          <a:stretch/>
        </p:blipFill>
        <p:spPr>
          <a:xfrm>
            <a:off x="7486560" y="0"/>
            <a:ext cx="4704840" cy="6857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656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3"/>
          <p:cNvGrpSpPr/>
          <p:nvPr/>
        </p:nvGrpSpPr>
        <p:grpSpPr>
          <a:xfrm>
            <a:off x="9799560" y="6420240"/>
            <a:ext cx="2309760" cy="374760"/>
            <a:chOff x="9799560" y="6420240"/>
            <a:chExt cx="2309760" cy="374760"/>
          </a:xfrm>
        </p:grpSpPr>
        <p:pic>
          <p:nvPicPr>
            <p:cNvPr id="43" name="Picture 14" descr=""/>
            <p:cNvPicPr/>
            <p:nvPr/>
          </p:nvPicPr>
          <p:blipFill>
            <a:blip r:embed="rId3"/>
            <a:stretch/>
          </p:blipFill>
          <p:spPr>
            <a:xfrm>
              <a:off x="9865800" y="6420240"/>
              <a:ext cx="2243520" cy="37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" name="Rectangle 15"/>
            <p:cNvSpPr/>
            <p:nvPr/>
          </p:nvSpPr>
          <p:spPr>
            <a:xfrm>
              <a:off x="9799560" y="6454800"/>
              <a:ext cx="2182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Arial"/>
                </a:rPr>
                <a:t>www.collaberadigital.com</a:t>
              </a:r>
              <a:endParaRPr b="0" lang="en-PH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5" name="Picture 16" descr=""/>
          <p:cNvPicPr/>
          <p:nvPr/>
        </p:nvPicPr>
        <p:blipFill>
          <a:blip r:embed="rId4"/>
          <a:srcRect l="0" t="0" r="0" b="78071"/>
          <a:stretch/>
        </p:blipFill>
        <p:spPr>
          <a:xfrm>
            <a:off x="1440" y="0"/>
            <a:ext cx="12188520" cy="150372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17" descr=""/>
          <p:cNvPicPr/>
          <p:nvPr/>
        </p:nvPicPr>
        <p:blipFill>
          <a:blip r:embed="rId5"/>
          <a:stretch/>
        </p:blipFill>
        <p:spPr>
          <a:xfrm>
            <a:off x="10578240" y="52920"/>
            <a:ext cx="1534320" cy="7441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5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6" name="Group 8"/>
          <p:cNvGrpSpPr/>
          <p:nvPr/>
        </p:nvGrpSpPr>
        <p:grpSpPr>
          <a:xfrm>
            <a:off x="9799560" y="6420240"/>
            <a:ext cx="2309760" cy="374760"/>
            <a:chOff x="9799560" y="6420240"/>
            <a:chExt cx="2309760" cy="374760"/>
          </a:xfrm>
        </p:grpSpPr>
        <p:pic>
          <p:nvPicPr>
            <p:cNvPr id="87" name="Picture 9" descr=""/>
            <p:cNvPicPr/>
            <p:nvPr/>
          </p:nvPicPr>
          <p:blipFill>
            <a:blip r:embed="rId3"/>
            <a:stretch/>
          </p:blipFill>
          <p:spPr>
            <a:xfrm>
              <a:off x="9865800" y="6420240"/>
              <a:ext cx="2243520" cy="37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" name="Rectangle 10"/>
            <p:cNvSpPr/>
            <p:nvPr/>
          </p:nvSpPr>
          <p:spPr>
            <a:xfrm>
              <a:off x="9799560" y="6454800"/>
              <a:ext cx="2182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Arial"/>
                </a:rPr>
                <a:t>www.collaberadigital.com</a:t>
              </a:r>
              <a:endParaRPr b="0" lang="en-PH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9" name="Picture 14" descr="A picture containing person, person, suit, standing&#10;&#10;Description automatically generated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0" t="0" r="23475" b="0"/>
          <a:stretch/>
        </p:blipFill>
        <p:spPr>
          <a:xfrm>
            <a:off x="241560" y="1765440"/>
            <a:ext cx="3819240" cy="332712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16" descr=""/>
          <p:cNvPicPr/>
          <p:nvPr/>
        </p:nvPicPr>
        <p:blipFill>
          <a:blip r:embed="rId6"/>
          <a:stretch/>
        </p:blipFill>
        <p:spPr>
          <a:xfrm>
            <a:off x="10578240" y="66960"/>
            <a:ext cx="1534320" cy="7441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"/>
          <p:cNvPicPr/>
          <p:nvPr/>
        </p:nvPicPr>
        <p:blipFill>
          <a:blip r:embed="rId2"/>
          <a:stretch/>
        </p:blipFill>
        <p:spPr>
          <a:xfrm>
            <a:off x="1440" y="72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3"/>
          <p:cNvSpPr/>
          <p:nvPr/>
        </p:nvSpPr>
        <p:spPr>
          <a:xfrm>
            <a:off x="478440" y="2551680"/>
            <a:ext cx="64479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89a21"/>
                </a:solidFill>
                <a:latin typeface="Arial"/>
                <a:ea typeface="Calibri"/>
              </a:rPr>
              <a:t>Student Enrollment System</a:t>
            </a:r>
            <a:endParaRPr b="0" lang="en-PH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4"/>
          <p:cNvSpPr/>
          <p:nvPr/>
        </p:nvSpPr>
        <p:spPr>
          <a:xfrm>
            <a:off x="343800" y="6395040"/>
            <a:ext cx="290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www.collaberadigital.com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1"/>
          <p:cNvSpPr/>
          <p:nvPr/>
        </p:nvSpPr>
        <p:spPr>
          <a:xfrm>
            <a:off x="2474640" y="343800"/>
            <a:ext cx="724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Important areas of the Project with screenshots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2"/>
          <p:cNvSpPr/>
          <p:nvPr/>
        </p:nvSpPr>
        <p:spPr>
          <a:xfrm>
            <a:off x="2476440" y="771840"/>
            <a:ext cx="72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Login/Register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4" descr=""/>
          <p:cNvPicPr/>
          <p:nvPr/>
        </p:nvPicPr>
        <p:blipFill>
          <a:blip r:embed="rId1"/>
          <a:stretch/>
        </p:blipFill>
        <p:spPr>
          <a:xfrm>
            <a:off x="0" y="2313000"/>
            <a:ext cx="5671080" cy="291852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6" descr=""/>
          <p:cNvPicPr/>
          <p:nvPr/>
        </p:nvPicPr>
        <p:blipFill>
          <a:blip r:embed="rId2"/>
          <a:stretch/>
        </p:blipFill>
        <p:spPr>
          <a:xfrm>
            <a:off x="6095880" y="2307240"/>
            <a:ext cx="5934240" cy="292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Box 1"/>
          <p:cNvSpPr/>
          <p:nvPr/>
        </p:nvSpPr>
        <p:spPr>
          <a:xfrm>
            <a:off x="2474640" y="343800"/>
            <a:ext cx="724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Important areas of the Project with screenshots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Box 2"/>
          <p:cNvSpPr/>
          <p:nvPr/>
        </p:nvSpPr>
        <p:spPr>
          <a:xfrm>
            <a:off x="2476440" y="771840"/>
            <a:ext cx="72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Admin: Database Management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Picture 4" descr=""/>
          <p:cNvPicPr/>
          <p:nvPr/>
        </p:nvPicPr>
        <p:blipFill>
          <a:blip r:embed="rId1"/>
          <a:stretch/>
        </p:blipFill>
        <p:spPr>
          <a:xfrm>
            <a:off x="0" y="2412000"/>
            <a:ext cx="5853600" cy="312516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6" descr=""/>
          <p:cNvPicPr/>
          <p:nvPr/>
        </p:nvPicPr>
        <p:blipFill>
          <a:blip r:embed="rId2"/>
          <a:stretch/>
        </p:blipFill>
        <p:spPr>
          <a:xfrm>
            <a:off x="5853960" y="2412000"/>
            <a:ext cx="6176160" cy="312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1"/>
          <p:cNvSpPr/>
          <p:nvPr/>
        </p:nvSpPr>
        <p:spPr>
          <a:xfrm>
            <a:off x="2474640" y="343800"/>
            <a:ext cx="724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Important areas of the Project with screenshots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Box 2"/>
          <p:cNvSpPr/>
          <p:nvPr/>
        </p:nvSpPr>
        <p:spPr>
          <a:xfrm>
            <a:off x="2476440" y="771840"/>
            <a:ext cx="72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Admin: Database Management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Picture 5" descr=""/>
          <p:cNvPicPr/>
          <p:nvPr/>
        </p:nvPicPr>
        <p:blipFill>
          <a:blip r:embed="rId1"/>
          <a:stretch/>
        </p:blipFill>
        <p:spPr>
          <a:xfrm>
            <a:off x="1049040" y="1891800"/>
            <a:ext cx="9609840" cy="44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Box 1"/>
          <p:cNvSpPr/>
          <p:nvPr/>
        </p:nvSpPr>
        <p:spPr>
          <a:xfrm>
            <a:off x="2474640" y="343800"/>
            <a:ext cx="724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Important areas of the Project with screenshots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Box 2"/>
          <p:cNvSpPr/>
          <p:nvPr/>
        </p:nvSpPr>
        <p:spPr>
          <a:xfrm>
            <a:off x="2476440" y="771840"/>
            <a:ext cx="72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Student: Enrollment Functions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1"/>
          <a:stretch/>
        </p:blipFill>
        <p:spPr>
          <a:xfrm>
            <a:off x="0" y="2579400"/>
            <a:ext cx="5835600" cy="299664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6" descr=""/>
          <p:cNvPicPr/>
          <p:nvPr/>
        </p:nvPicPr>
        <p:blipFill>
          <a:blip r:embed="rId2"/>
          <a:stretch/>
        </p:blipFill>
        <p:spPr>
          <a:xfrm>
            <a:off x="5690520" y="2579400"/>
            <a:ext cx="6501240" cy="29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Box 3"/>
          <p:cNvSpPr/>
          <p:nvPr/>
        </p:nvSpPr>
        <p:spPr>
          <a:xfrm>
            <a:off x="5133960" y="568080"/>
            <a:ext cx="1922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Conclusion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Box 1"/>
          <p:cNvSpPr/>
          <p:nvPr/>
        </p:nvSpPr>
        <p:spPr>
          <a:xfrm>
            <a:off x="860760" y="1864800"/>
            <a:ext cx="1054224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The final product sufficiently demonstrates that a student enrollment system that is intuitive to use can be developed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Creating all pertinent information for a class is a simple matter of filling out a short form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Viewing, editing, and deleting existing information is easily accessible in one place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Students can enroll and drop classes with a single press of a button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Such a system won’t necessarily completely alleviate the stress that comes from enrollment, but having at least one process handled swiftly the way this does is bound to save a lot of people headaches.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3"/>
          <p:cNvSpPr/>
          <p:nvPr/>
        </p:nvSpPr>
        <p:spPr>
          <a:xfrm>
            <a:off x="2572920" y="568080"/>
            <a:ext cx="6588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Recommendations (Future Enhancements)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Box 2"/>
          <p:cNvSpPr/>
          <p:nvPr/>
        </p:nvSpPr>
        <p:spPr>
          <a:xfrm>
            <a:off x="986040" y="2079720"/>
            <a:ext cx="102643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Implement means to export student enrollment information for use in other systems (e.g. tuition calculation, pre-enlistment)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Add restrictions such that enrollment is only allowed during a specific period at the beginning of a given semester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Expand user base to include faculty members, permitting them to view students in their class and select which classes they will teach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Replace current account management with a single sign-on feature that makes use of university email address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1"/>
          <p:cNvSpPr/>
          <p:nvPr/>
        </p:nvSpPr>
        <p:spPr>
          <a:xfrm>
            <a:off x="2788920" y="2705760"/>
            <a:ext cx="661176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8800" spc="-1" strike="noStrike">
                <a:solidFill>
                  <a:srgbClr val="ffffff"/>
                </a:solidFill>
                <a:latin typeface="Arial"/>
                <a:ea typeface="Calibri"/>
              </a:rPr>
              <a:t>Thank You</a:t>
            </a:r>
            <a:endParaRPr b="0" lang="en-PH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Rectangle 2"/>
          <p:cNvSpPr/>
          <p:nvPr/>
        </p:nvSpPr>
        <p:spPr>
          <a:xfrm>
            <a:off x="9992160" y="6524280"/>
            <a:ext cx="2183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www.collaberadigital.com</a:t>
            </a:r>
            <a:endParaRPr b="0" lang="en-PH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1"/>
          <p:cNvSpPr/>
          <p:nvPr/>
        </p:nvSpPr>
        <p:spPr>
          <a:xfrm>
            <a:off x="4224240" y="372600"/>
            <a:ext cx="374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Personal</a:t>
            </a: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 </a:t>
            </a:r>
            <a:r>
              <a:rPr b="1" lang="en-IN" sz="2400" spc="-1" strike="noStrike">
                <a:solidFill>
                  <a:srgbClr val="d4ebd8"/>
                </a:solidFill>
                <a:latin typeface="Arial"/>
                <a:ea typeface="Calibri"/>
              </a:rPr>
              <a:t>BACKGROUND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Box 2"/>
          <p:cNvSpPr/>
          <p:nvPr/>
        </p:nvSpPr>
        <p:spPr>
          <a:xfrm>
            <a:off x="3079800" y="834120"/>
            <a:ext cx="603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(Name, Past Experience, Qualification, Career Summary)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Box 3"/>
          <p:cNvSpPr/>
          <p:nvPr/>
        </p:nvSpPr>
        <p:spPr>
          <a:xfrm>
            <a:off x="507240" y="2036880"/>
            <a:ext cx="1007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Name : Derryck Ramos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Box 4"/>
          <p:cNvSpPr/>
          <p:nvPr/>
        </p:nvSpPr>
        <p:spPr>
          <a:xfrm>
            <a:off x="507240" y="2798640"/>
            <a:ext cx="10070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Past Experience : 3 months internship in Amkor Technology Philippines (developed an ASP.NET MVC application)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Box 5"/>
          <p:cNvSpPr/>
          <p:nvPr/>
        </p:nvSpPr>
        <p:spPr>
          <a:xfrm>
            <a:off x="507240" y="3874680"/>
            <a:ext cx="1007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Qualification : Bachelor’s Degree in Computer Science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Box 6"/>
          <p:cNvSpPr/>
          <p:nvPr/>
        </p:nvSpPr>
        <p:spPr>
          <a:xfrm>
            <a:off x="507240" y="4793760"/>
            <a:ext cx="10070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Career Summary : Fresh Graduate looking to further hone their programming skills and add more skills to their toolkit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5"/>
          <p:cNvSpPr/>
          <p:nvPr/>
        </p:nvSpPr>
        <p:spPr>
          <a:xfrm>
            <a:off x="393840" y="501120"/>
            <a:ext cx="3530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Arial"/>
                <a:ea typeface="Calibri"/>
              </a:rPr>
              <a:t>Key Takeaways/Learnings from the </a:t>
            </a:r>
            <a:r>
              <a:rPr b="1" lang="en-IN" sz="1800" spc="-1" strike="noStrike">
                <a:solidFill>
                  <a:srgbClr val="d4ebd8"/>
                </a:solidFill>
                <a:latin typeface="Arial"/>
                <a:ea typeface="Calibri"/>
              </a:rPr>
              <a:t>Program (HTD)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Box 1"/>
          <p:cNvSpPr/>
          <p:nvPr/>
        </p:nvSpPr>
        <p:spPr>
          <a:xfrm>
            <a:off x="4813920" y="1604160"/>
            <a:ext cx="66513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Refreshed understanding on C#, SQL, and RDBMS concepts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More in-depth understanding of SDLC (particularly Agile development)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Updated knowledge on ASP.NET MVC 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Learned a different way to access, configure, and manipulate SQL databases in .NET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Introduced to Identity Framework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Became more accustomed to version control with Git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Experienced how to create APIs for the first time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Finally learned something on the deployment end of the development cycle (introduction to Docker and Kubernetes)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1"/>
          <p:cNvSpPr/>
          <p:nvPr/>
        </p:nvSpPr>
        <p:spPr>
          <a:xfrm>
            <a:off x="4138560" y="372600"/>
            <a:ext cx="39096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Problem Statement of the Capstone Project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2"/>
          <p:cNvSpPr/>
          <p:nvPr/>
        </p:nvSpPr>
        <p:spPr>
          <a:xfrm>
            <a:off x="779760" y="1882440"/>
            <a:ext cx="1025532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Enrollment in college has always been a hassle, between all the paperwork one had to fill out and all the offices one had to visit. A lot of processes are still done by hand, and what few online solutions exist leave something to be desired in terms of performance or user experience.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This project aims to answer the question of whether it is possible to create a Student Enrollment System where the process of adding and dropping classes is quick and easy for the student. 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What is the most convenient way for administrative staff to add information regarding the classes the students can enroll?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How can the process of searching for, adding, and dropping classes be streamlined?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1"/>
          <p:cNvSpPr/>
          <p:nvPr/>
        </p:nvSpPr>
        <p:spPr>
          <a:xfrm>
            <a:off x="4224240" y="372600"/>
            <a:ext cx="374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Approach Note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3"/>
          <p:cNvSpPr/>
          <p:nvPr/>
        </p:nvSpPr>
        <p:spPr>
          <a:xfrm>
            <a:off x="510840" y="1837800"/>
            <a:ext cx="1102608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Detailed an exhaustive list of functions required of the system and documented them in a business requirements document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Illustrated aforementioned functions as well as required database entities with diagrams for use as a visual guide in development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Construct a mockup of the desired look of the system with static HTML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Actual development of application with ASP.NET MVC 6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Configured Identity Framework to enable authorization based on login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Added Student and Administrator roles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Configured the main database and established all the relationships between entities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Developed the repository functions that facilitated the creation, retrieval, updating, and deletion of data for each and every table in the database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Created corresponding controllers and views that utilized said functions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Tested each function and ensured various validations were in place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Configured authorizations with respect to user roles for pertinent controllers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Development of Web APIs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Containerization of both MVC application and APIs via Docker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PH" sz="1800" spc="-1" strike="noStrike">
                <a:solidFill>
                  <a:srgbClr val="000000"/>
                </a:solidFill>
                <a:latin typeface="Calibri"/>
              </a:rPr>
              <a:t>Configuration of .yaml file to enable application deployment via Kubernetes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1"/>
          <p:cNvSpPr/>
          <p:nvPr/>
        </p:nvSpPr>
        <p:spPr>
          <a:xfrm>
            <a:off x="4224240" y="515520"/>
            <a:ext cx="374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Arial"/>
                <a:ea typeface="Calibri"/>
              </a:rPr>
              <a:t>Wireframe/Architecture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/>
        </p:blipFill>
        <p:spPr>
          <a:xfrm>
            <a:off x="197280" y="1829880"/>
            <a:ext cx="5091480" cy="389196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5" descr=""/>
          <p:cNvPicPr/>
          <p:nvPr/>
        </p:nvPicPr>
        <p:blipFill>
          <a:blip r:embed="rId2"/>
          <a:stretch/>
        </p:blipFill>
        <p:spPr>
          <a:xfrm>
            <a:off x="5608800" y="1829880"/>
            <a:ext cx="6072840" cy="389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Box 3"/>
          <p:cNvSpPr/>
          <p:nvPr/>
        </p:nvSpPr>
        <p:spPr>
          <a:xfrm>
            <a:off x="257040" y="464760"/>
            <a:ext cx="609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Wireframe/Architecture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Rectangle 4"/>
          <p:cNvSpPr/>
          <p:nvPr/>
        </p:nvSpPr>
        <p:spPr>
          <a:xfrm>
            <a:off x="355680" y="834120"/>
            <a:ext cx="3754080" cy="4536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720" bIns="72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65" name="Group 1"/>
          <p:cNvGrpSpPr/>
          <p:nvPr/>
        </p:nvGrpSpPr>
        <p:grpSpPr>
          <a:xfrm>
            <a:off x="9799560" y="6420240"/>
            <a:ext cx="2309760" cy="374760"/>
            <a:chOff x="9799560" y="6420240"/>
            <a:chExt cx="2309760" cy="374760"/>
          </a:xfrm>
        </p:grpSpPr>
        <p:pic>
          <p:nvPicPr>
            <p:cNvPr id="266" name="Picture 2" descr=""/>
            <p:cNvPicPr/>
            <p:nvPr/>
          </p:nvPicPr>
          <p:blipFill>
            <a:blip r:embed="rId1"/>
            <a:stretch/>
          </p:blipFill>
          <p:spPr>
            <a:xfrm>
              <a:off x="9865800" y="6420240"/>
              <a:ext cx="2243520" cy="37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7" name="Rectangle 5"/>
            <p:cNvSpPr/>
            <p:nvPr/>
          </p:nvSpPr>
          <p:spPr>
            <a:xfrm>
              <a:off x="9799560" y="6454800"/>
              <a:ext cx="2182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Arial"/>
                </a:rPr>
                <a:t>www.collaberadigital.com</a:t>
              </a:r>
              <a:endParaRPr b="0" lang="en-PH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68" name="Picture 6" descr=""/>
          <p:cNvPicPr/>
          <p:nvPr/>
        </p:nvPicPr>
        <p:blipFill>
          <a:blip r:embed="rId2"/>
          <a:stretch/>
        </p:blipFill>
        <p:spPr>
          <a:xfrm>
            <a:off x="10578240" y="52920"/>
            <a:ext cx="1534320" cy="7441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8" descr=""/>
          <p:cNvPicPr/>
          <p:nvPr/>
        </p:nvPicPr>
        <p:blipFill>
          <a:blip r:embed="rId3"/>
          <a:stretch/>
        </p:blipFill>
        <p:spPr>
          <a:xfrm>
            <a:off x="550440" y="1120680"/>
            <a:ext cx="6224040" cy="53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3"/>
          <p:cNvSpPr/>
          <p:nvPr/>
        </p:nvSpPr>
        <p:spPr>
          <a:xfrm>
            <a:off x="257040" y="464760"/>
            <a:ext cx="609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5102c"/>
                </a:solidFill>
                <a:latin typeface="Arial"/>
                <a:ea typeface="Calibri"/>
              </a:rPr>
              <a:t>Wireframe/Architecture</a:t>
            </a:r>
            <a:endParaRPr b="0" lang="en-PH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Rectangle 4"/>
          <p:cNvSpPr/>
          <p:nvPr/>
        </p:nvSpPr>
        <p:spPr>
          <a:xfrm>
            <a:off x="355680" y="834120"/>
            <a:ext cx="3754080" cy="4536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720" bIns="72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72" name="Group 1"/>
          <p:cNvGrpSpPr/>
          <p:nvPr/>
        </p:nvGrpSpPr>
        <p:grpSpPr>
          <a:xfrm>
            <a:off x="9799560" y="6420240"/>
            <a:ext cx="2309760" cy="374760"/>
            <a:chOff x="9799560" y="6420240"/>
            <a:chExt cx="2309760" cy="374760"/>
          </a:xfrm>
        </p:grpSpPr>
        <p:pic>
          <p:nvPicPr>
            <p:cNvPr id="273" name="Picture 2" descr=""/>
            <p:cNvPicPr/>
            <p:nvPr/>
          </p:nvPicPr>
          <p:blipFill>
            <a:blip r:embed="rId1"/>
            <a:stretch/>
          </p:blipFill>
          <p:spPr>
            <a:xfrm>
              <a:off x="9865800" y="6420240"/>
              <a:ext cx="2243520" cy="37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4" name="Rectangle 5"/>
            <p:cNvSpPr/>
            <p:nvPr/>
          </p:nvSpPr>
          <p:spPr>
            <a:xfrm>
              <a:off x="9799560" y="6454800"/>
              <a:ext cx="2182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Arial"/>
                </a:rPr>
                <a:t>www.collaberadigital.com</a:t>
              </a:r>
              <a:endParaRPr b="0" lang="en-PH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75" name="Picture 6" descr=""/>
          <p:cNvPicPr/>
          <p:nvPr/>
        </p:nvPicPr>
        <p:blipFill>
          <a:blip r:embed="rId2"/>
          <a:stretch/>
        </p:blipFill>
        <p:spPr>
          <a:xfrm>
            <a:off x="10578240" y="52920"/>
            <a:ext cx="1534320" cy="74412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9" descr=""/>
          <p:cNvPicPr/>
          <p:nvPr/>
        </p:nvPicPr>
        <p:blipFill>
          <a:blip r:embed="rId3"/>
          <a:stretch/>
        </p:blipFill>
        <p:spPr>
          <a:xfrm>
            <a:off x="1292760" y="1249200"/>
            <a:ext cx="5105160" cy="48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Box 4"/>
          <p:cNvSpPr/>
          <p:nvPr/>
        </p:nvSpPr>
        <p:spPr>
          <a:xfrm>
            <a:off x="195120" y="82440"/>
            <a:ext cx="724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15102c"/>
                </a:solidFill>
                <a:latin typeface="Arial"/>
                <a:ea typeface="Calibri"/>
              </a:rPr>
              <a:t>Important areas of the Project with screenshots</a:t>
            </a:r>
            <a:endParaRPr b="0" lang="en-PH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5"/>
          <p:cNvSpPr/>
          <p:nvPr/>
        </p:nvSpPr>
        <p:spPr>
          <a:xfrm>
            <a:off x="195120" y="464760"/>
            <a:ext cx="64814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15102c"/>
                </a:solidFill>
                <a:latin typeface="Arial"/>
                <a:ea typeface="Calibri"/>
              </a:rPr>
              <a:t>(Frontend, Database, Backend, Key Validations, Functionalities Etc.)</a:t>
            </a:r>
            <a:endParaRPr b="0" lang="en-PH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Rectangle 6"/>
          <p:cNvSpPr/>
          <p:nvPr/>
        </p:nvSpPr>
        <p:spPr>
          <a:xfrm>
            <a:off x="355680" y="834120"/>
            <a:ext cx="3754080" cy="4536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720" bIns="72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80" name="Group 7"/>
          <p:cNvGrpSpPr/>
          <p:nvPr/>
        </p:nvGrpSpPr>
        <p:grpSpPr>
          <a:xfrm>
            <a:off x="9799560" y="6420240"/>
            <a:ext cx="2309760" cy="374760"/>
            <a:chOff x="9799560" y="6420240"/>
            <a:chExt cx="2309760" cy="374760"/>
          </a:xfrm>
        </p:grpSpPr>
        <p:pic>
          <p:nvPicPr>
            <p:cNvPr id="281" name="Picture 8" descr=""/>
            <p:cNvPicPr/>
            <p:nvPr/>
          </p:nvPicPr>
          <p:blipFill>
            <a:blip r:embed="rId1"/>
            <a:stretch/>
          </p:blipFill>
          <p:spPr>
            <a:xfrm>
              <a:off x="9865800" y="6420240"/>
              <a:ext cx="2243520" cy="37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" name="Rectangle 9"/>
            <p:cNvSpPr/>
            <p:nvPr/>
          </p:nvSpPr>
          <p:spPr>
            <a:xfrm>
              <a:off x="9799560" y="6454800"/>
              <a:ext cx="2182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Arial"/>
                </a:rPr>
                <a:t>www.collaberadigital.com</a:t>
              </a:r>
              <a:endParaRPr b="0" lang="en-PH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83" name="Picture 10" descr=""/>
          <p:cNvPicPr/>
          <p:nvPr/>
        </p:nvPicPr>
        <p:blipFill>
          <a:blip r:embed="rId2"/>
          <a:stretch/>
        </p:blipFill>
        <p:spPr>
          <a:xfrm>
            <a:off x="10578240" y="52920"/>
            <a:ext cx="1534320" cy="74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Application>LibreOffice/7.5.2.2$Windows_X86_64 LibreOffice_project/53bb9681a964705cf672590721dbc85eb4d0c3a2</Application>
  <AppVersion>15.0000</AppVersion>
  <Words>737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2023-02-09T10:19:33Z</dcterms:created>
  <dc:creator>Karan Soni</dc:creator>
  <dc:description/>
  <dc:language>en-PH</dc:language>
  <cp:lastModifiedBy/>
  <dcterms:modified xsi:type="dcterms:W3CDTF">2023-04-14T13:18:05Z</dcterms:modified>
  <cp:revision>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16</vt:i4>
  </property>
</Properties>
</file>